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91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3" autoAdjust="0"/>
    <p:restoredTop sz="94379" autoAdjust="0"/>
  </p:normalViewPr>
  <p:slideViewPr>
    <p:cSldViewPr>
      <p:cViewPr varScale="1">
        <p:scale>
          <a:sx n="68" d="100"/>
          <a:sy n="68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671-6B86-40E2-BF08-D91F55C60929}" type="datetimeFigureOut">
              <a:rPr kumimoji="1" lang="ja-JP" altLang="en-US" smtClean="0"/>
              <a:t>2020/4/24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8E07-205F-4357-85F2-34136590D77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3261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671-6B86-40E2-BF08-D91F55C60929}" type="datetimeFigureOut">
              <a:rPr kumimoji="1" lang="ja-JP" altLang="en-US" smtClean="0"/>
              <a:t>2020/4/24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8E07-205F-4357-85F2-34136590D77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700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671-6B86-40E2-BF08-D91F55C60929}" type="datetimeFigureOut">
              <a:rPr kumimoji="1" lang="ja-JP" altLang="en-US" smtClean="0"/>
              <a:t>2020/4/24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8E07-205F-4357-85F2-34136590D77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1204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671-6B86-40E2-BF08-D91F55C60929}" type="datetimeFigureOut">
              <a:rPr kumimoji="1" lang="ja-JP" altLang="en-US" smtClean="0"/>
              <a:t>2020/4/24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8E07-205F-4357-85F2-34136590D77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4050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671-6B86-40E2-BF08-D91F55C60929}" type="datetimeFigureOut">
              <a:rPr kumimoji="1" lang="ja-JP" altLang="en-US" smtClean="0"/>
              <a:t>2020/4/24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8E07-205F-4357-85F2-34136590D77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2864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671-6B86-40E2-BF08-D91F55C60929}" type="datetimeFigureOut">
              <a:rPr kumimoji="1" lang="ja-JP" altLang="en-US" smtClean="0"/>
              <a:t>2020/4/24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8E07-205F-4357-85F2-34136590D77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504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671-6B86-40E2-BF08-D91F55C60929}" type="datetimeFigureOut">
              <a:rPr kumimoji="1" lang="ja-JP" altLang="en-US" smtClean="0"/>
              <a:t>2020/4/24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8E07-205F-4357-85F2-34136590D77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4377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671-6B86-40E2-BF08-D91F55C60929}" type="datetimeFigureOut">
              <a:rPr kumimoji="1" lang="ja-JP" altLang="en-US" smtClean="0"/>
              <a:t>2020/4/24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8E07-205F-4357-85F2-34136590D77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3140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671-6B86-40E2-BF08-D91F55C60929}" type="datetimeFigureOut">
              <a:rPr kumimoji="1" lang="ja-JP" altLang="en-US" smtClean="0"/>
              <a:t>2020/4/24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8E07-205F-4357-85F2-34136590D77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84986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671-6B86-40E2-BF08-D91F55C60929}" type="datetimeFigureOut">
              <a:rPr kumimoji="1" lang="ja-JP" altLang="en-US" smtClean="0"/>
              <a:t>2020/4/24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8E07-205F-4357-85F2-34136590D77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4039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671-6B86-40E2-BF08-D91F55C60929}" type="datetimeFigureOut">
              <a:rPr kumimoji="1" lang="ja-JP" altLang="en-US" smtClean="0"/>
              <a:t>2020/4/24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8E07-205F-4357-85F2-34136590D77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258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DA671-6B86-40E2-BF08-D91F55C60929}" type="datetimeFigureOut">
              <a:rPr kumimoji="1" lang="ja-JP" altLang="en-US" smtClean="0"/>
              <a:t>2020/4/24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C8E07-205F-4357-85F2-34136590D77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546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041447" y="1402030"/>
            <a:ext cx="3005951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2000" dirty="0" smtClean="0">
                <a:latin typeface="+mj-ea"/>
                <a:ea typeface="+mj-ea"/>
              </a:rPr>
              <a:t>漢</a:t>
            </a:r>
            <a:endParaRPr lang="en-US" altLang="ja-JP" sz="220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9513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10081</TotalTime>
  <Words>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漢漢漢漢漢</dc:title>
  <dc:creator>林田 寿子</dc:creator>
  <cp:lastModifiedBy>塩見 優子</cp:lastModifiedBy>
  <cp:revision>184</cp:revision>
  <cp:lastPrinted>2019-12-25T06:10:17Z</cp:lastPrinted>
  <dcterms:created xsi:type="dcterms:W3CDTF">2016-07-05T02:22:28Z</dcterms:created>
  <dcterms:modified xsi:type="dcterms:W3CDTF">2020-04-24T10:41:41Z</dcterms:modified>
</cp:coreProperties>
</file>